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3FE59-94F2-43D3-A0FE-2EF8CAF539F6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A89FA-36C7-4F54-84A6-0C4F13DC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9ABF9-D858-4C16-BC51-4A3D5654DB4F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FAA910-3387-4626-A358-D9867CCB5EE1}" type="slidenum">
              <a:rPr lang="es-MX" sz="1200">
                <a:latin typeface="Times New Roman" pitchFamily="18" charset="0"/>
              </a:rPr>
              <a:pPr algn="r"/>
              <a:t>1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D8D66-55A7-4C1E-B3BF-2BB46F57FD84}" type="slidenum">
              <a:rPr lang="en-US"/>
              <a:pPr/>
              <a:t>10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A6928-6A95-4E9A-BF2F-51F428799B4F}" type="slidenum">
              <a:rPr lang="en-US"/>
              <a:pPr/>
              <a:t>11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46B28-E43D-4C90-8A39-225AEA95A329}" type="slidenum">
              <a:rPr lang="en-US"/>
              <a:pPr/>
              <a:t>12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59B27-F812-4B03-AA61-7E368FEE8ABA}" type="slidenum">
              <a:rPr lang="es-ES" smtClean="0">
                <a:latin typeface="Arial" charset="0"/>
                <a:cs typeface="Arial" charset="0"/>
              </a:rPr>
              <a:pPr/>
              <a:t>13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04DD-7C71-48D5-86DF-5864CD454435}" type="slidenum">
              <a:rPr lang="en-US"/>
              <a:pPr/>
              <a:t>14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5A4CC-C1B0-4609-AC6E-C51AAA7B7C16}" type="slidenum">
              <a:rPr lang="en-US"/>
              <a:pPr/>
              <a:t>15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D670-4FF7-45EE-BB12-19014D81D6A0}" type="slidenum">
              <a:rPr lang="en-US"/>
              <a:pPr/>
              <a:t>16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D147A-85BF-4007-B35A-A7A170CCEEA1}" type="slidenum">
              <a:rPr lang="en-US"/>
              <a:pPr/>
              <a:t>17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29871-5EC5-461B-B52D-628F8F5B9F57}" type="slidenum">
              <a:rPr lang="en-US"/>
              <a:pPr/>
              <a:t>18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6488-16D0-4AB4-97A9-8D517D12A66E}" type="slidenum">
              <a:rPr lang="en-US"/>
              <a:pPr/>
              <a:t>19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DDDB9-9DBD-4DD1-8420-230CE0318010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B4DBA0-14E7-4AD7-AA7B-9D2DB386659D}" type="slidenum">
              <a:rPr lang="es-MX" sz="1200">
                <a:latin typeface="Times New Roman" pitchFamily="18" charset="0"/>
              </a:rPr>
              <a:pPr algn="r"/>
              <a:t>2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141C6-258C-4A3D-BDF1-C4BC2A468190}" type="slidenum">
              <a:rPr lang="en-US"/>
              <a:pPr/>
              <a:t>20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F4A4F-3948-48F3-82AE-E5593BBF326D}" type="slidenum">
              <a:rPr lang="en-US"/>
              <a:pPr/>
              <a:t>21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D65BB-E122-4353-803B-CE088067302B}" type="slidenum">
              <a:rPr lang="en-US"/>
              <a:pPr/>
              <a:t>22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7612D-E201-4929-BE62-F538A90A033A}" type="slidenum">
              <a:rPr lang="en-US"/>
              <a:pPr/>
              <a:t>23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9EA0E-FE04-4C3F-9F96-D39B6848832C}" type="slidenum">
              <a:rPr lang="en-US"/>
              <a:pPr/>
              <a:t>24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DC462-85BA-401A-A729-30F3A7759BCB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F8BD3A-B2C6-4FCE-9AAA-A326A7484008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4AF29-2A1A-4408-8FF1-E779A2037333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DB2777-71AC-4C40-8F56-8EF18F862BB6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47CE3-4FBE-4B71-9045-147EE5BD0A2D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F7598-E9E9-4C9F-84D4-5C1CEE606E7D}" type="slidenum">
              <a:rPr lang="en-US"/>
              <a:pPr/>
              <a:t>6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AD265-FD85-4536-BD21-89FE67641F74}" type="slidenum">
              <a:rPr lang="en-US"/>
              <a:pPr/>
              <a:t>7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259E1-27A8-4B76-A8F8-F3E1C6E62128}" type="slidenum">
              <a:rPr lang="en-US"/>
              <a:pPr/>
              <a:t>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370E7-1C74-4DFD-BEC8-1A810EA1D8FD}" type="slidenum">
              <a:rPr lang="en-US"/>
              <a:pPr/>
              <a:t>9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38C73-2347-4323-9F0A-CC38EABA17C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1B0A-FB8E-4800-913C-26B647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zor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777875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Los maíces indígenas de México</a:t>
            </a:r>
          </a:p>
        </p:txBody>
      </p:sp>
    </p:spTree>
    <p:extLst>
      <p:ext uri="{BB962C8B-B14F-4D97-AF65-F5344CB8AC3E}">
        <p14:creationId xmlns:p14="http://schemas.microsoft.com/office/powerpoint/2010/main" val="695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06_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72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10_10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6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12_1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30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276600" y="2514600"/>
            <a:ext cx="3124200" cy="990600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352800" y="2819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AGROECOLOGY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Ecology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Anthropology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Etnoecology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Sociology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28600" y="51054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Basic agricultural sciences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81000" y="4267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Ecological economics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2400" y="3581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Biological Control</a:t>
            </a: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1524000" y="990600"/>
            <a:ext cx="1828800" cy="1295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752600" y="1752600"/>
            <a:ext cx="1447800" cy="685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1524000" y="2286000"/>
            <a:ext cx="1600200" cy="457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1905000" y="2895600"/>
            <a:ext cx="12192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1524000" y="3200400"/>
            <a:ext cx="1600200" cy="457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V="1">
            <a:off x="1600200" y="3505200"/>
            <a:ext cx="1600200" cy="1066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1828800" y="3657600"/>
            <a:ext cx="152400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AutoShape 18"/>
          <p:cNvSpPr>
            <a:spLocks noChangeArrowheads="1"/>
          </p:cNvSpPr>
          <p:nvPr/>
        </p:nvSpPr>
        <p:spPr bwMode="auto">
          <a:xfrm>
            <a:off x="6400800" y="2971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7010400" y="28194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Traditional Farmers’ knowledge</a:t>
            </a:r>
          </a:p>
        </p:txBody>
      </p:sp>
      <p:sp>
        <p:nvSpPr>
          <p:cNvPr id="91156" name="AutoShape 20"/>
          <p:cNvSpPr>
            <a:spLocks noChangeArrowheads="1"/>
          </p:cNvSpPr>
          <p:nvPr/>
        </p:nvSpPr>
        <p:spPr bwMode="auto">
          <a:xfrm>
            <a:off x="4419600" y="36576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733800" y="5105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Principles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2895600" y="5638800"/>
            <a:ext cx="3581400" cy="0"/>
          </a:xfrm>
          <a:prstGeom prst="line">
            <a:avLst/>
          </a:prstGeom>
          <a:noFill/>
          <a:ln w="730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3352800" y="5791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Specific technological forms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648200" y="5486400"/>
            <a:ext cx="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629400" y="5029200"/>
            <a:ext cx="381000" cy="609600"/>
          </a:xfrm>
          <a:prstGeom prst="curvedLeftArrow">
            <a:avLst>
              <a:gd name="adj1" fmla="val 32000"/>
              <a:gd name="adj2" fmla="val 640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7162800" y="4648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Participatory research in farmers’ fields 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9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26_2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08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13_13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8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025_2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69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 descr="026_2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9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 descr="01140024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3" name="Picture 2" descr="01140025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8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 descr="018_18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42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sz="3200" b="1" dirty="0" err="1" smtClean="0"/>
              <a:t>Mexican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maize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landraces</a:t>
            </a:r>
            <a:r>
              <a:rPr lang="es-MX" sz="3200" b="1" dirty="0" smtClean="0"/>
              <a:t> and </a:t>
            </a:r>
            <a:r>
              <a:rPr lang="es-MX" sz="3200" b="1" dirty="0" err="1" smtClean="0"/>
              <a:t>their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distribution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according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to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altitude</a:t>
            </a:r>
            <a:r>
              <a:rPr lang="es-MX" sz="3200" b="1" dirty="0" smtClean="0"/>
              <a:t> and </a:t>
            </a:r>
            <a:r>
              <a:rPr lang="es-MX" sz="3200" b="1" dirty="0" err="1" smtClean="0"/>
              <a:t>precipitation</a:t>
            </a:r>
            <a:endParaRPr lang="es-MX" sz="3200" b="1" dirty="0" smtClean="0"/>
          </a:p>
        </p:txBody>
      </p:sp>
      <p:pic>
        <p:nvPicPr>
          <p:cNvPr id="47107" name="Picture 4" descr="maic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700212"/>
            <a:ext cx="6663946" cy="4548188"/>
          </a:xfrm>
          <a:noFill/>
        </p:spPr>
      </p:pic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740650" y="602138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>
                <a:latin typeface="Times New Roman" pitchFamily="18" charset="0"/>
              </a:rPr>
              <a:t>45</a:t>
            </a:r>
            <a:endParaRPr lang="es-E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 descr="020_20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72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</a:rPr>
              <a:t>Velvetbean in Central America</a:t>
            </a:r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Mucuna fixes 150 Kg N/ha/year, produces 30-50 tonnes of biomass/ha/yr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45,000 familes growing Mucuna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crop yields up from 400-600 Kg/ha to 2000-2500 kg/ha while conserving/regenerating soil in hillsides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2141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IMG_0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2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4899" name="Picture 3" descr="IMG_0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357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6947" name="Picture 3" descr="Mis imagenes 49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7222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SC0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Maiz de cajete</a:t>
            </a:r>
          </a:p>
        </p:txBody>
      </p:sp>
    </p:spTree>
    <p:extLst>
      <p:ext uri="{BB962C8B-B14F-4D97-AF65-F5344CB8AC3E}">
        <p14:creationId xmlns:p14="http://schemas.microsoft.com/office/powerpoint/2010/main" val="158162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SC00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4308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7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52228" name="Picture 4" descr="labranza con yu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90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02_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495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69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03_3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15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04_4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77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05_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94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On-screen Show (4:3)</PresentationFormat>
  <Paragraphs>48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Mexican maize landraces and their distribution according to altitude and precipitation</vt:lpstr>
      <vt:lpstr>Maiz de cajete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Chunyu Wang</dc:creator>
  <cp:lastModifiedBy>Chunyu Wang</cp:lastModifiedBy>
  <cp:revision>3</cp:revision>
  <dcterms:created xsi:type="dcterms:W3CDTF">2011-12-20T09:54:17Z</dcterms:created>
  <dcterms:modified xsi:type="dcterms:W3CDTF">2011-12-20T09:59:45Z</dcterms:modified>
</cp:coreProperties>
</file>