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D9814-43A6-4E11-8A96-324C9BCC3D4B}" type="datetimeFigureOut">
              <a:rPr lang="en-US" smtClean="0"/>
              <a:t>1/3/2012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3BC82-1D14-4B1A-A6CF-0AA6586C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180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BADA43-6D59-4397-9C8A-7FBABA898D0F}" type="slidenum">
              <a:rPr lang="en-US"/>
              <a:pPr/>
              <a:t>1</a:t>
            </a:fld>
            <a:endParaRPr lang="en-US"/>
          </a:p>
        </p:txBody>
      </p:sp>
      <p:sp>
        <p:nvSpPr>
          <p:cNvPr id="50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6527B7-9EE9-477E-A1E0-22FDF081C7FB}" type="slidenum">
              <a:rPr lang="en-US"/>
              <a:pPr/>
              <a:t>2</a:t>
            </a:fld>
            <a:endParaRPr lang="en-US"/>
          </a:p>
        </p:txBody>
      </p:sp>
      <p:sp>
        <p:nvSpPr>
          <p:cNvPr id="354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D35D74-D90D-41F7-AAFF-255B9DF689EC}" type="slidenum">
              <a:rPr lang="en-US"/>
              <a:pPr/>
              <a:t>3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7E7ACA-601D-4F4B-8E93-C5D2EB5C2B03}" type="slidenum">
              <a:rPr lang="en-US"/>
              <a:pPr/>
              <a:t>4</a:t>
            </a:fld>
            <a:endParaRPr lang="en-US"/>
          </a:p>
        </p:txBody>
      </p:sp>
      <p:sp>
        <p:nvSpPr>
          <p:cNvPr id="36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B456B-36F0-4800-84D3-F31C891D2F3F}" type="slidenum">
              <a:rPr lang="en-US"/>
              <a:pPr/>
              <a:t>5</a:t>
            </a:fld>
            <a:endParaRPr lang="en-US"/>
          </a:p>
        </p:txBody>
      </p:sp>
      <p:sp>
        <p:nvSpPr>
          <p:cNvPr id="36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4125-E845-4507-A8EE-D2CB80BEC19D}" type="datetimeFigureOut">
              <a:rPr lang="en-US" smtClean="0"/>
              <a:t>1/3/2012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3CCD-B80E-4D7A-8AEA-54044319E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066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4125-E845-4507-A8EE-D2CB80BEC19D}" type="datetimeFigureOut">
              <a:rPr lang="en-US" smtClean="0"/>
              <a:t>1/3/2012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3CCD-B80E-4D7A-8AEA-54044319E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19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4125-E845-4507-A8EE-D2CB80BEC19D}" type="datetimeFigureOut">
              <a:rPr lang="en-US" smtClean="0"/>
              <a:t>1/3/2012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3CCD-B80E-4D7A-8AEA-54044319E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231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76D7DD8-201B-4D6C-A338-B9164D3565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306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4125-E845-4507-A8EE-D2CB80BEC19D}" type="datetimeFigureOut">
              <a:rPr lang="en-US" smtClean="0"/>
              <a:t>1/3/2012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3CCD-B80E-4D7A-8AEA-54044319E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01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4125-E845-4507-A8EE-D2CB80BEC19D}" type="datetimeFigureOut">
              <a:rPr lang="en-US" smtClean="0"/>
              <a:t>1/3/2012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3CCD-B80E-4D7A-8AEA-54044319E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719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4125-E845-4507-A8EE-D2CB80BEC19D}" type="datetimeFigureOut">
              <a:rPr lang="en-US" smtClean="0"/>
              <a:t>1/3/2012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3CCD-B80E-4D7A-8AEA-54044319E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227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4125-E845-4507-A8EE-D2CB80BEC19D}" type="datetimeFigureOut">
              <a:rPr lang="en-US" smtClean="0"/>
              <a:t>1/3/2012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3CCD-B80E-4D7A-8AEA-54044319E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774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4125-E845-4507-A8EE-D2CB80BEC19D}" type="datetimeFigureOut">
              <a:rPr lang="en-US" smtClean="0"/>
              <a:t>1/3/2012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3CCD-B80E-4D7A-8AEA-54044319E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42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4125-E845-4507-A8EE-D2CB80BEC19D}" type="datetimeFigureOut">
              <a:rPr lang="en-US" smtClean="0"/>
              <a:t>1/3/2012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3CCD-B80E-4D7A-8AEA-54044319E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118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4125-E845-4507-A8EE-D2CB80BEC19D}" type="datetimeFigureOut">
              <a:rPr lang="en-US" smtClean="0"/>
              <a:t>1/3/2012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3CCD-B80E-4D7A-8AEA-54044319E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074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4125-E845-4507-A8EE-D2CB80BEC19D}" type="datetimeFigureOut">
              <a:rPr lang="en-US" smtClean="0"/>
              <a:t>1/3/2012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3CCD-B80E-4D7A-8AEA-54044319E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354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A4125-E845-4507-A8EE-D2CB80BEC19D}" type="datetimeFigureOut">
              <a:rPr lang="en-US" smtClean="0"/>
              <a:t>1/3/2012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F3CCD-B80E-4D7A-8AEA-54044319E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140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540750" cy="1143000"/>
          </a:xfrm>
        </p:spPr>
        <p:txBody>
          <a:bodyPr/>
          <a:lstStyle/>
          <a:p>
            <a:r>
              <a:rPr lang="en-US" sz="3600" b="1">
                <a:solidFill>
                  <a:schemeClr val="hlink"/>
                </a:solidFill>
              </a:rPr>
              <a:t>The Campesino a Campesino Movement</a:t>
            </a:r>
            <a:endParaRPr lang="en-US">
              <a:solidFill>
                <a:schemeClr val="hlink"/>
              </a:solidFill>
            </a:endParaRPr>
          </a:p>
        </p:txBody>
      </p:sp>
      <p:sp>
        <p:nvSpPr>
          <p:cNvPr id="5038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24000"/>
            <a:ext cx="4724400" cy="5029200"/>
          </a:xfrm>
        </p:spPr>
        <p:txBody>
          <a:bodyPr/>
          <a:lstStyle/>
          <a:p>
            <a:pPr algn="just"/>
            <a:r>
              <a:rPr lang="en-US" sz="2000"/>
              <a:t>The Campesino a Campesino movement is an extensive grassroots movement in Central America and Mexico. </a:t>
            </a:r>
          </a:p>
          <a:p>
            <a:pPr algn="just"/>
            <a:r>
              <a:rPr lang="en-US" sz="2000"/>
              <a:t>It is a cultural phenomenon, a broad-based movement with campesinos as the main actors"</a:t>
            </a:r>
          </a:p>
          <a:p>
            <a:pPr algn="just"/>
            <a:r>
              <a:rPr lang="en-US" sz="2000"/>
              <a:t>The Campesino a Campesino movement is an excellent example of how alternative technologies and practices can be disseminated bypassing "official channels".</a:t>
            </a:r>
          </a:p>
        </p:txBody>
      </p:sp>
      <p:pic>
        <p:nvPicPr>
          <p:cNvPr id="50381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 rot="5400000">
            <a:off x="4541838" y="1935162"/>
            <a:ext cx="5029200" cy="4359275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438883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924" name="Picture 4" descr="DSC013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8903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162" name="Picture 2" descr="DSC0145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338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8" name="Picture 2" descr="01140036-01"/>
          <p:cNvPicPr>
            <a:picLocks noChangeAspect="1" noChangeArrowheads="1"/>
          </p:cNvPicPr>
          <p:nvPr/>
        </p:nvPicPr>
        <p:blipFill>
          <a:blip r:embed="rId3" cstate="print">
            <a:lum bright="12000"/>
          </a:blip>
          <a:srcRect/>
          <a:stretch>
            <a:fillRect/>
          </a:stretch>
        </p:blipFill>
        <p:spPr bwMode="auto">
          <a:xfrm>
            <a:off x="0" y="228600"/>
            <a:ext cx="9144000" cy="60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0243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/>
          <a:lstStyle/>
          <a:p>
            <a:r>
              <a:rPr lang="pt-BR" sz="2800">
                <a:latin typeface="Tahoma" pitchFamily="34" charset="0"/>
              </a:rPr>
              <a:t>PROJETO AGROIND</a:t>
            </a:r>
            <a:r>
              <a:rPr lang="en-US" sz="2800">
                <a:latin typeface="Tahoma" pitchFamily="34" charset="0"/>
                <a:cs typeface="Times New Roman" pitchFamily="18" charset="0"/>
              </a:rPr>
              <a:t>Ú</a:t>
            </a:r>
            <a:r>
              <a:rPr lang="pt-BR" sz="2800">
                <a:latin typeface="Tahoma" pitchFamily="34" charset="0"/>
              </a:rPr>
              <a:t>STRIAS (PRONAF)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438400"/>
            <a:ext cx="3657600" cy="3276600"/>
          </a:xfrm>
        </p:spPr>
        <p:txBody>
          <a:bodyPr/>
          <a:lstStyle/>
          <a:p>
            <a:r>
              <a:rPr lang="pt-BR">
                <a:latin typeface="Tahoma" pitchFamily="34" charset="0"/>
              </a:rPr>
              <a:t>Pequeno porte,</a:t>
            </a:r>
          </a:p>
          <a:p>
            <a:r>
              <a:rPr lang="pt-BR">
                <a:latin typeface="Tahoma" pitchFamily="34" charset="0"/>
              </a:rPr>
              <a:t>Associativas, </a:t>
            </a:r>
          </a:p>
          <a:p>
            <a:r>
              <a:rPr lang="pt-BR">
                <a:latin typeface="Tahoma" pitchFamily="34" charset="0"/>
              </a:rPr>
              <a:t>Localizadas no espaço rural,</a:t>
            </a:r>
          </a:p>
          <a:p>
            <a:r>
              <a:rPr lang="pt-BR">
                <a:latin typeface="Tahoma" pitchFamily="34" charset="0"/>
              </a:rPr>
              <a:t>Articuladas em rede</a:t>
            </a:r>
            <a:r>
              <a:rPr lang="pt-BR" sz="2400">
                <a:latin typeface="Tahoma" pitchFamily="34" charset="0"/>
              </a:rPr>
              <a:t>.</a:t>
            </a:r>
          </a:p>
        </p:txBody>
      </p:sp>
      <p:pic>
        <p:nvPicPr>
          <p:cNvPr id="210948" name="Picture 4" descr="Morro Ver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752600"/>
            <a:ext cx="1981200" cy="1044575"/>
          </a:xfrm>
          <a:prstGeom prst="rect">
            <a:avLst/>
          </a:prstGeom>
          <a:noFill/>
        </p:spPr>
      </p:pic>
      <p:pic>
        <p:nvPicPr>
          <p:cNvPr id="210949" name="Picture 5" descr="Unidade PI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200400"/>
            <a:ext cx="2027238" cy="1050925"/>
          </a:xfrm>
          <a:prstGeom prst="rect">
            <a:avLst/>
          </a:prstGeom>
          <a:noFill/>
        </p:spPr>
      </p:pic>
      <p:pic>
        <p:nvPicPr>
          <p:cNvPr id="210950" name="Picture 6" descr="Unidade Prov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4724400"/>
            <a:ext cx="2027238" cy="1073150"/>
          </a:xfrm>
          <a:prstGeom prst="rect">
            <a:avLst/>
          </a:prstGeom>
          <a:noFill/>
        </p:spPr>
      </p:pic>
      <p:pic>
        <p:nvPicPr>
          <p:cNvPr id="210951" name="Picture 7" descr="Unidade Rio dio Mei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7200" y="4572000"/>
            <a:ext cx="1981200" cy="1189038"/>
          </a:xfrm>
          <a:prstGeom prst="rect">
            <a:avLst/>
          </a:prstGeom>
          <a:noFill/>
        </p:spPr>
      </p:pic>
      <p:pic>
        <p:nvPicPr>
          <p:cNvPr id="210952" name="Picture 8" descr="UnidadeMe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7000" y="1828800"/>
            <a:ext cx="1752600" cy="1006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155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0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10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10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210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210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21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21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210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7" grpId="0" build="p" autoUpdateAnimBg="0" advAuto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86</Words>
  <Application>Microsoft Office PowerPoint</Application>
  <PresentationFormat>On-screen Show (4:3)</PresentationFormat>
  <Paragraphs>14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The Campesino a Campesino Movement</vt:lpstr>
      <vt:lpstr>PowerPoint Presentation</vt:lpstr>
      <vt:lpstr>PowerPoint Presentation</vt:lpstr>
      <vt:lpstr>PowerPoint Presentation</vt:lpstr>
      <vt:lpstr>PROJETO AGROINDÚSTRIAS (PRONAF)</vt:lpstr>
    </vt:vector>
  </TitlesOfParts>
  <Company>ISS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Campesino a Campesino Movement</dc:title>
  <dc:creator>Chunyu Wang</dc:creator>
  <cp:lastModifiedBy>Chunyu Wang</cp:lastModifiedBy>
  <cp:revision>5</cp:revision>
  <dcterms:created xsi:type="dcterms:W3CDTF">2011-12-20T09:57:36Z</dcterms:created>
  <dcterms:modified xsi:type="dcterms:W3CDTF">2012-01-03T10:37:27Z</dcterms:modified>
</cp:coreProperties>
</file>